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6433" autoAdjust="0"/>
  </p:normalViewPr>
  <p:slideViewPr>
    <p:cSldViewPr>
      <p:cViewPr varScale="1">
        <p:scale>
          <a:sx n="113" d="100"/>
          <a:sy n="113" d="100"/>
        </p:scale>
        <p:origin x="13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1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16159</Words>
  <Application>Microsoft Office PowerPoint</Application>
  <PresentationFormat>Bildschirmpräsentation (4:3)</PresentationFormat>
  <Paragraphs>4881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2467</cp:revision>
  <cp:lastPrinted>2018-04-11T06:17:22Z</cp:lastPrinted>
  <dcterms:created xsi:type="dcterms:W3CDTF">2008-08-19T13:25:11Z</dcterms:created>
  <dcterms:modified xsi:type="dcterms:W3CDTF">2018-08-23T11:47:59Z</dcterms:modified>
</cp:coreProperties>
</file>